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61" r:id="rId4"/>
    <p:sldId id="259" r:id="rId5"/>
    <p:sldId id="258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4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58FA85-E192-49AE-AF45-4D3CF02428B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EFA8329-70B2-4B5B-AB04-C92FA58D2E86}">
      <dgm:prSet/>
      <dgm:spPr/>
      <dgm:t>
        <a:bodyPr/>
        <a:lstStyle/>
        <a:p>
          <a:r>
            <a:rPr lang="en-US" b="1" dirty="0"/>
            <a:t>Creating a developer Account.</a:t>
          </a:r>
          <a:endParaRPr lang="en-US" dirty="0"/>
        </a:p>
      </dgm:t>
    </dgm:pt>
    <dgm:pt modelId="{B29EEECC-FFD0-42E1-BAC8-F9434C0CEF1C}" type="parTrans" cxnId="{9060BA40-BC55-43F6-B737-487050C1580E}">
      <dgm:prSet/>
      <dgm:spPr/>
      <dgm:t>
        <a:bodyPr/>
        <a:lstStyle/>
        <a:p>
          <a:endParaRPr lang="en-US"/>
        </a:p>
      </dgm:t>
    </dgm:pt>
    <dgm:pt modelId="{9CC1C9B4-9F42-444D-B1B8-D088B1DC2ED4}" type="sibTrans" cxnId="{9060BA40-BC55-43F6-B737-487050C1580E}">
      <dgm:prSet/>
      <dgm:spPr/>
      <dgm:t>
        <a:bodyPr/>
        <a:lstStyle/>
        <a:p>
          <a:endParaRPr lang="en-US"/>
        </a:p>
      </dgm:t>
    </dgm:pt>
    <dgm:pt modelId="{5FC4BC89-D3BB-4DBD-BE55-1FA7344ADF6C}">
      <dgm:prSet/>
      <dgm:spPr/>
      <dgm:t>
        <a:bodyPr/>
        <a:lstStyle/>
        <a:p>
          <a:r>
            <a:rPr lang="en-US" b="1"/>
            <a:t>Creating Application.</a:t>
          </a:r>
          <a:endParaRPr lang="en-US"/>
        </a:p>
      </dgm:t>
    </dgm:pt>
    <dgm:pt modelId="{B4BE43D9-C263-40C2-AB9D-007880198EDC}" type="parTrans" cxnId="{A513F575-6B5F-4656-BC96-DED7B5D399D2}">
      <dgm:prSet/>
      <dgm:spPr/>
      <dgm:t>
        <a:bodyPr/>
        <a:lstStyle/>
        <a:p>
          <a:endParaRPr lang="en-US"/>
        </a:p>
      </dgm:t>
    </dgm:pt>
    <dgm:pt modelId="{FC40CEF6-6805-44FB-BBCB-521F5B906345}" type="sibTrans" cxnId="{A513F575-6B5F-4656-BC96-DED7B5D399D2}">
      <dgm:prSet/>
      <dgm:spPr/>
      <dgm:t>
        <a:bodyPr/>
        <a:lstStyle/>
        <a:p>
          <a:endParaRPr lang="en-US"/>
        </a:p>
      </dgm:t>
    </dgm:pt>
    <dgm:pt modelId="{C1470D40-D2EB-4221-9301-37BE3C2F0434}">
      <dgm:prSet/>
      <dgm:spPr/>
      <dgm:t>
        <a:bodyPr/>
        <a:lstStyle/>
        <a:p>
          <a:r>
            <a:rPr lang="en-US" b="1"/>
            <a:t>Essential Libraries</a:t>
          </a:r>
          <a:endParaRPr lang="en-US"/>
        </a:p>
      </dgm:t>
    </dgm:pt>
    <dgm:pt modelId="{A328AD7C-6A8B-477A-ADF6-DE76C09AE532}" type="parTrans" cxnId="{449BF29B-2143-4DE9-9A96-4F3522BB22C0}">
      <dgm:prSet/>
      <dgm:spPr/>
      <dgm:t>
        <a:bodyPr/>
        <a:lstStyle/>
        <a:p>
          <a:endParaRPr lang="en-US"/>
        </a:p>
      </dgm:t>
    </dgm:pt>
    <dgm:pt modelId="{0777F1D8-25CD-4096-9BB6-9836CCB26D48}" type="sibTrans" cxnId="{449BF29B-2143-4DE9-9A96-4F3522BB22C0}">
      <dgm:prSet/>
      <dgm:spPr/>
      <dgm:t>
        <a:bodyPr/>
        <a:lstStyle/>
        <a:p>
          <a:endParaRPr lang="en-US"/>
        </a:p>
      </dgm:t>
    </dgm:pt>
    <dgm:pt modelId="{90C68346-CB5F-4108-A251-801FBB3B8065}">
      <dgm:prSet/>
      <dgm:spPr/>
      <dgm:t>
        <a:bodyPr/>
        <a:lstStyle/>
        <a:p>
          <a:r>
            <a:rPr lang="en-US" b="1"/>
            <a:t>Scrapping data using your new credentials.</a:t>
          </a:r>
          <a:endParaRPr lang="en-US"/>
        </a:p>
      </dgm:t>
    </dgm:pt>
    <dgm:pt modelId="{74027261-E8B4-460F-B79D-241240E765F8}" type="parTrans" cxnId="{697CC4AF-61F7-49B4-AFDC-387A65108FC5}">
      <dgm:prSet/>
      <dgm:spPr/>
      <dgm:t>
        <a:bodyPr/>
        <a:lstStyle/>
        <a:p>
          <a:endParaRPr lang="en-US"/>
        </a:p>
      </dgm:t>
    </dgm:pt>
    <dgm:pt modelId="{3D05A04B-A2B3-4981-9C8C-0D9AFA3C18C0}" type="sibTrans" cxnId="{697CC4AF-61F7-49B4-AFDC-387A65108FC5}">
      <dgm:prSet/>
      <dgm:spPr/>
      <dgm:t>
        <a:bodyPr/>
        <a:lstStyle/>
        <a:p>
          <a:endParaRPr lang="en-US"/>
        </a:p>
      </dgm:t>
    </dgm:pt>
    <dgm:pt modelId="{CAE171B2-3BB0-46E9-9581-11B2273FFA83}">
      <dgm:prSet/>
      <dgm:spPr/>
      <dgm:t>
        <a:bodyPr/>
        <a:lstStyle/>
        <a:p>
          <a:r>
            <a:rPr lang="en-US" b="1" dirty="0"/>
            <a:t>Sentiment Analysis.</a:t>
          </a:r>
          <a:endParaRPr lang="en-US" dirty="0"/>
        </a:p>
      </dgm:t>
    </dgm:pt>
    <dgm:pt modelId="{9E8592F2-4143-4203-9161-0516E00F764F}" type="parTrans" cxnId="{43E8F699-7257-4A5E-8ADB-4A6A0916F079}">
      <dgm:prSet/>
      <dgm:spPr/>
      <dgm:t>
        <a:bodyPr/>
        <a:lstStyle/>
        <a:p>
          <a:endParaRPr lang="en-US"/>
        </a:p>
      </dgm:t>
    </dgm:pt>
    <dgm:pt modelId="{D4F1DA48-5209-4243-AB09-B1A0EE411A6F}" type="sibTrans" cxnId="{43E8F699-7257-4A5E-8ADB-4A6A0916F079}">
      <dgm:prSet/>
      <dgm:spPr/>
      <dgm:t>
        <a:bodyPr/>
        <a:lstStyle/>
        <a:p>
          <a:endParaRPr lang="en-US"/>
        </a:p>
      </dgm:t>
    </dgm:pt>
    <dgm:pt modelId="{9234D084-27FD-4A3A-B995-D336A25D4470}">
      <dgm:prSet/>
      <dgm:spPr/>
      <dgm:t>
        <a:bodyPr/>
        <a:lstStyle/>
        <a:p>
          <a:r>
            <a:rPr lang="en-US" b="1"/>
            <a:t>Word Frequency Analysis.</a:t>
          </a:r>
          <a:endParaRPr lang="en-US"/>
        </a:p>
      </dgm:t>
    </dgm:pt>
    <dgm:pt modelId="{B032A5BD-17C1-4A11-B726-0D528900E996}" type="parTrans" cxnId="{3E6D204D-A604-4EE8-8446-1FDDFD51A42A}">
      <dgm:prSet/>
      <dgm:spPr/>
      <dgm:t>
        <a:bodyPr/>
        <a:lstStyle/>
        <a:p>
          <a:endParaRPr lang="en-US"/>
        </a:p>
      </dgm:t>
    </dgm:pt>
    <dgm:pt modelId="{AC2C68C7-06FA-49B8-AA92-2DE445B7858E}" type="sibTrans" cxnId="{3E6D204D-A604-4EE8-8446-1FDDFD51A42A}">
      <dgm:prSet/>
      <dgm:spPr/>
      <dgm:t>
        <a:bodyPr/>
        <a:lstStyle/>
        <a:p>
          <a:endParaRPr lang="en-US"/>
        </a:p>
      </dgm:t>
    </dgm:pt>
    <dgm:pt modelId="{4A0130F7-B84F-49CE-B3FB-056A10073B74}">
      <dgm:prSet/>
      <dgm:spPr/>
      <dgm:t>
        <a:bodyPr/>
        <a:lstStyle/>
        <a:p>
          <a:r>
            <a:rPr lang="en-US" b="1"/>
            <a:t>Word Cloud Visualization.</a:t>
          </a:r>
          <a:endParaRPr lang="en-US"/>
        </a:p>
      </dgm:t>
    </dgm:pt>
    <dgm:pt modelId="{A0873738-D157-4A79-8637-2E0229572C09}" type="parTrans" cxnId="{DC5598EE-94BE-4260-BA08-4D4E6184EE8A}">
      <dgm:prSet/>
      <dgm:spPr/>
      <dgm:t>
        <a:bodyPr/>
        <a:lstStyle/>
        <a:p>
          <a:endParaRPr lang="en-US"/>
        </a:p>
      </dgm:t>
    </dgm:pt>
    <dgm:pt modelId="{F2742810-24A0-4CA0-B65F-275867986EF0}" type="sibTrans" cxnId="{DC5598EE-94BE-4260-BA08-4D4E6184EE8A}">
      <dgm:prSet/>
      <dgm:spPr/>
      <dgm:t>
        <a:bodyPr/>
        <a:lstStyle/>
        <a:p>
          <a:endParaRPr lang="en-US"/>
        </a:p>
      </dgm:t>
    </dgm:pt>
    <dgm:pt modelId="{8DB62897-184F-4111-A84F-DA9BB510D5F1}" type="pres">
      <dgm:prSet presAssocID="{8758FA85-E192-49AE-AF45-4D3CF02428B0}" presName="vert0" presStyleCnt="0">
        <dgm:presLayoutVars>
          <dgm:dir/>
          <dgm:animOne val="branch"/>
          <dgm:animLvl val="lvl"/>
        </dgm:presLayoutVars>
      </dgm:prSet>
      <dgm:spPr/>
    </dgm:pt>
    <dgm:pt modelId="{6E9430EC-B05A-4D65-9608-F9F9F2C545B0}" type="pres">
      <dgm:prSet presAssocID="{EEFA8329-70B2-4B5B-AB04-C92FA58D2E86}" presName="thickLine" presStyleLbl="alignNode1" presStyleIdx="0" presStyleCnt="7"/>
      <dgm:spPr/>
    </dgm:pt>
    <dgm:pt modelId="{8AEBB6C2-68FF-463D-909D-3DAB3DDE5FD0}" type="pres">
      <dgm:prSet presAssocID="{EEFA8329-70B2-4B5B-AB04-C92FA58D2E86}" presName="horz1" presStyleCnt="0"/>
      <dgm:spPr/>
    </dgm:pt>
    <dgm:pt modelId="{3F937344-8323-463E-ACE3-0BFD5063C016}" type="pres">
      <dgm:prSet presAssocID="{EEFA8329-70B2-4B5B-AB04-C92FA58D2E86}" presName="tx1" presStyleLbl="revTx" presStyleIdx="0" presStyleCnt="7"/>
      <dgm:spPr/>
    </dgm:pt>
    <dgm:pt modelId="{DFDC399A-C76D-46CD-8F6B-6C56993C8E98}" type="pres">
      <dgm:prSet presAssocID="{EEFA8329-70B2-4B5B-AB04-C92FA58D2E86}" presName="vert1" presStyleCnt="0"/>
      <dgm:spPr/>
    </dgm:pt>
    <dgm:pt modelId="{1A2A82C2-7E70-4B76-B65C-D17F242928D0}" type="pres">
      <dgm:prSet presAssocID="{5FC4BC89-D3BB-4DBD-BE55-1FA7344ADF6C}" presName="thickLine" presStyleLbl="alignNode1" presStyleIdx="1" presStyleCnt="7"/>
      <dgm:spPr/>
    </dgm:pt>
    <dgm:pt modelId="{2D6AC59E-6F05-4D6C-88AE-4E80AF985C4E}" type="pres">
      <dgm:prSet presAssocID="{5FC4BC89-D3BB-4DBD-BE55-1FA7344ADF6C}" presName="horz1" presStyleCnt="0"/>
      <dgm:spPr/>
    </dgm:pt>
    <dgm:pt modelId="{C90F6249-A4EE-4BD2-9C15-50AB3027FE92}" type="pres">
      <dgm:prSet presAssocID="{5FC4BC89-D3BB-4DBD-BE55-1FA7344ADF6C}" presName="tx1" presStyleLbl="revTx" presStyleIdx="1" presStyleCnt="7"/>
      <dgm:spPr/>
    </dgm:pt>
    <dgm:pt modelId="{F6AF8229-B6B5-4B71-B2A8-9442146AFA5C}" type="pres">
      <dgm:prSet presAssocID="{5FC4BC89-D3BB-4DBD-BE55-1FA7344ADF6C}" presName="vert1" presStyleCnt="0"/>
      <dgm:spPr/>
    </dgm:pt>
    <dgm:pt modelId="{DC561C6E-D62C-499F-88C5-DF911B04C304}" type="pres">
      <dgm:prSet presAssocID="{C1470D40-D2EB-4221-9301-37BE3C2F0434}" presName="thickLine" presStyleLbl="alignNode1" presStyleIdx="2" presStyleCnt="7"/>
      <dgm:spPr/>
    </dgm:pt>
    <dgm:pt modelId="{76BE3629-8ED0-4EAE-8F7B-93E8D8139633}" type="pres">
      <dgm:prSet presAssocID="{C1470D40-D2EB-4221-9301-37BE3C2F0434}" presName="horz1" presStyleCnt="0"/>
      <dgm:spPr/>
    </dgm:pt>
    <dgm:pt modelId="{D9A48B48-BA8E-4ED5-8A76-B0C07F8DA6F4}" type="pres">
      <dgm:prSet presAssocID="{C1470D40-D2EB-4221-9301-37BE3C2F0434}" presName="tx1" presStyleLbl="revTx" presStyleIdx="2" presStyleCnt="7"/>
      <dgm:spPr/>
    </dgm:pt>
    <dgm:pt modelId="{DADE4949-255A-4C5B-A756-2D94C54B3D42}" type="pres">
      <dgm:prSet presAssocID="{C1470D40-D2EB-4221-9301-37BE3C2F0434}" presName="vert1" presStyleCnt="0"/>
      <dgm:spPr/>
    </dgm:pt>
    <dgm:pt modelId="{F1BA7E20-E82E-403B-97D7-F184FB26A724}" type="pres">
      <dgm:prSet presAssocID="{90C68346-CB5F-4108-A251-801FBB3B8065}" presName="thickLine" presStyleLbl="alignNode1" presStyleIdx="3" presStyleCnt="7"/>
      <dgm:spPr/>
    </dgm:pt>
    <dgm:pt modelId="{98F9F4A1-31FF-49F9-8A1C-9E58FBBD2192}" type="pres">
      <dgm:prSet presAssocID="{90C68346-CB5F-4108-A251-801FBB3B8065}" presName="horz1" presStyleCnt="0"/>
      <dgm:spPr/>
    </dgm:pt>
    <dgm:pt modelId="{92BB8CA6-95F5-4AF3-B9AA-8A6345458026}" type="pres">
      <dgm:prSet presAssocID="{90C68346-CB5F-4108-A251-801FBB3B8065}" presName="tx1" presStyleLbl="revTx" presStyleIdx="3" presStyleCnt="7"/>
      <dgm:spPr/>
    </dgm:pt>
    <dgm:pt modelId="{356F72CE-A4E2-423F-8BC5-FAB5B0822244}" type="pres">
      <dgm:prSet presAssocID="{90C68346-CB5F-4108-A251-801FBB3B8065}" presName="vert1" presStyleCnt="0"/>
      <dgm:spPr/>
    </dgm:pt>
    <dgm:pt modelId="{D797EC08-A2DB-41A1-BA2F-F654D74E3FDD}" type="pres">
      <dgm:prSet presAssocID="{CAE171B2-3BB0-46E9-9581-11B2273FFA83}" presName="thickLine" presStyleLbl="alignNode1" presStyleIdx="4" presStyleCnt="7"/>
      <dgm:spPr/>
    </dgm:pt>
    <dgm:pt modelId="{5DC4C9E5-DFCF-4F7F-BA9B-23CE952A0766}" type="pres">
      <dgm:prSet presAssocID="{CAE171B2-3BB0-46E9-9581-11B2273FFA83}" presName="horz1" presStyleCnt="0"/>
      <dgm:spPr/>
    </dgm:pt>
    <dgm:pt modelId="{C8261886-5DFF-499C-9963-90D16A644A9F}" type="pres">
      <dgm:prSet presAssocID="{CAE171B2-3BB0-46E9-9581-11B2273FFA83}" presName="tx1" presStyleLbl="revTx" presStyleIdx="4" presStyleCnt="7"/>
      <dgm:spPr/>
    </dgm:pt>
    <dgm:pt modelId="{E4990535-BCCD-468F-92A2-B4BD7E129084}" type="pres">
      <dgm:prSet presAssocID="{CAE171B2-3BB0-46E9-9581-11B2273FFA83}" presName="vert1" presStyleCnt="0"/>
      <dgm:spPr/>
    </dgm:pt>
    <dgm:pt modelId="{D932D99A-E9B4-4532-85BA-0B5FB9EEB850}" type="pres">
      <dgm:prSet presAssocID="{9234D084-27FD-4A3A-B995-D336A25D4470}" presName="thickLine" presStyleLbl="alignNode1" presStyleIdx="5" presStyleCnt="7"/>
      <dgm:spPr/>
    </dgm:pt>
    <dgm:pt modelId="{9F9130A2-E518-40DC-8A61-C89B1D3CC897}" type="pres">
      <dgm:prSet presAssocID="{9234D084-27FD-4A3A-B995-D336A25D4470}" presName="horz1" presStyleCnt="0"/>
      <dgm:spPr/>
    </dgm:pt>
    <dgm:pt modelId="{EA20FC9E-227C-4AEE-9AEC-5C72E03B4A48}" type="pres">
      <dgm:prSet presAssocID="{9234D084-27FD-4A3A-B995-D336A25D4470}" presName="tx1" presStyleLbl="revTx" presStyleIdx="5" presStyleCnt="7"/>
      <dgm:spPr/>
    </dgm:pt>
    <dgm:pt modelId="{7EE37442-72D7-48A4-B8D4-F99B71CF825F}" type="pres">
      <dgm:prSet presAssocID="{9234D084-27FD-4A3A-B995-D336A25D4470}" presName="vert1" presStyleCnt="0"/>
      <dgm:spPr/>
    </dgm:pt>
    <dgm:pt modelId="{F86FFD38-B875-4CF0-955D-351121251A7D}" type="pres">
      <dgm:prSet presAssocID="{4A0130F7-B84F-49CE-B3FB-056A10073B74}" presName="thickLine" presStyleLbl="alignNode1" presStyleIdx="6" presStyleCnt="7"/>
      <dgm:spPr/>
    </dgm:pt>
    <dgm:pt modelId="{BE21BA0F-6000-47E2-B1FE-87CDA7E587F5}" type="pres">
      <dgm:prSet presAssocID="{4A0130F7-B84F-49CE-B3FB-056A10073B74}" presName="horz1" presStyleCnt="0"/>
      <dgm:spPr/>
    </dgm:pt>
    <dgm:pt modelId="{C6CF019E-7FF3-4F9C-A992-5448F38EF040}" type="pres">
      <dgm:prSet presAssocID="{4A0130F7-B84F-49CE-B3FB-056A10073B74}" presName="tx1" presStyleLbl="revTx" presStyleIdx="6" presStyleCnt="7"/>
      <dgm:spPr/>
    </dgm:pt>
    <dgm:pt modelId="{EE1253D0-8E40-4E85-8746-9BF26AA33CAC}" type="pres">
      <dgm:prSet presAssocID="{4A0130F7-B84F-49CE-B3FB-056A10073B74}" presName="vert1" presStyleCnt="0"/>
      <dgm:spPr/>
    </dgm:pt>
  </dgm:ptLst>
  <dgm:cxnLst>
    <dgm:cxn modelId="{C713F704-39BD-4D9A-ADB0-DAF950F9A848}" type="presOf" srcId="{90C68346-CB5F-4108-A251-801FBB3B8065}" destId="{92BB8CA6-95F5-4AF3-B9AA-8A6345458026}" srcOrd="0" destOrd="0" presId="urn:microsoft.com/office/officeart/2008/layout/LinedList"/>
    <dgm:cxn modelId="{E8D3AD3A-3FCB-4493-8A53-5740A7959B1B}" type="presOf" srcId="{CAE171B2-3BB0-46E9-9581-11B2273FFA83}" destId="{C8261886-5DFF-499C-9963-90D16A644A9F}" srcOrd="0" destOrd="0" presId="urn:microsoft.com/office/officeart/2008/layout/LinedList"/>
    <dgm:cxn modelId="{9060BA40-BC55-43F6-B737-487050C1580E}" srcId="{8758FA85-E192-49AE-AF45-4D3CF02428B0}" destId="{EEFA8329-70B2-4B5B-AB04-C92FA58D2E86}" srcOrd="0" destOrd="0" parTransId="{B29EEECC-FFD0-42E1-BAC8-F9434C0CEF1C}" sibTransId="{9CC1C9B4-9F42-444D-B1B8-D088B1DC2ED4}"/>
    <dgm:cxn modelId="{6B313142-D25F-4257-8299-121E94C2415B}" type="presOf" srcId="{4A0130F7-B84F-49CE-B3FB-056A10073B74}" destId="{C6CF019E-7FF3-4F9C-A992-5448F38EF040}" srcOrd="0" destOrd="0" presId="urn:microsoft.com/office/officeart/2008/layout/LinedList"/>
    <dgm:cxn modelId="{3E6D204D-A604-4EE8-8446-1FDDFD51A42A}" srcId="{8758FA85-E192-49AE-AF45-4D3CF02428B0}" destId="{9234D084-27FD-4A3A-B995-D336A25D4470}" srcOrd="5" destOrd="0" parTransId="{B032A5BD-17C1-4A11-B726-0D528900E996}" sibTransId="{AC2C68C7-06FA-49B8-AA92-2DE445B7858E}"/>
    <dgm:cxn modelId="{A513F575-6B5F-4656-BC96-DED7B5D399D2}" srcId="{8758FA85-E192-49AE-AF45-4D3CF02428B0}" destId="{5FC4BC89-D3BB-4DBD-BE55-1FA7344ADF6C}" srcOrd="1" destOrd="0" parTransId="{B4BE43D9-C263-40C2-AB9D-007880198EDC}" sibTransId="{FC40CEF6-6805-44FB-BBCB-521F5B906345}"/>
    <dgm:cxn modelId="{43E8F699-7257-4A5E-8ADB-4A6A0916F079}" srcId="{8758FA85-E192-49AE-AF45-4D3CF02428B0}" destId="{CAE171B2-3BB0-46E9-9581-11B2273FFA83}" srcOrd="4" destOrd="0" parTransId="{9E8592F2-4143-4203-9161-0516E00F764F}" sibTransId="{D4F1DA48-5209-4243-AB09-B1A0EE411A6F}"/>
    <dgm:cxn modelId="{449BF29B-2143-4DE9-9A96-4F3522BB22C0}" srcId="{8758FA85-E192-49AE-AF45-4D3CF02428B0}" destId="{C1470D40-D2EB-4221-9301-37BE3C2F0434}" srcOrd="2" destOrd="0" parTransId="{A328AD7C-6A8B-477A-ADF6-DE76C09AE532}" sibTransId="{0777F1D8-25CD-4096-9BB6-9836CCB26D48}"/>
    <dgm:cxn modelId="{2525779F-B7BA-4728-BAD1-65639A83DD1D}" type="presOf" srcId="{5FC4BC89-D3BB-4DBD-BE55-1FA7344ADF6C}" destId="{C90F6249-A4EE-4BD2-9C15-50AB3027FE92}" srcOrd="0" destOrd="0" presId="urn:microsoft.com/office/officeart/2008/layout/LinedList"/>
    <dgm:cxn modelId="{18CA03A2-840C-416B-A66F-080A1708A06B}" type="presOf" srcId="{8758FA85-E192-49AE-AF45-4D3CF02428B0}" destId="{8DB62897-184F-4111-A84F-DA9BB510D5F1}" srcOrd="0" destOrd="0" presId="urn:microsoft.com/office/officeart/2008/layout/LinedList"/>
    <dgm:cxn modelId="{697CC4AF-61F7-49B4-AFDC-387A65108FC5}" srcId="{8758FA85-E192-49AE-AF45-4D3CF02428B0}" destId="{90C68346-CB5F-4108-A251-801FBB3B8065}" srcOrd="3" destOrd="0" parTransId="{74027261-E8B4-460F-B79D-241240E765F8}" sibTransId="{3D05A04B-A2B3-4981-9C8C-0D9AFA3C18C0}"/>
    <dgm:cxn modelId="{8504EAB5-C4B4-44FB-B0A1-A1369D387C38}" type="presOf" srcId="{EEFA8329-70B2-4B5B-AB04-C92FA58D2E86}" destId="{3F937344-8323-463E-ACE3-0BFD5063C016}" srcOrd="0" destOrd="0" presId="urn:microsoft.com/office/officeart/2008/layout/LinedList"/>
    <dgm:cxn modelId="{77AD1CC2-9392-444C-B9AE-BD8C2D863220}" type="presOf" srcId="{9234D084-27FD-4A3A-B995-D336A25D4470}" destId="{EA20FC9E-227C-4AEE-9AEC-5C72E03B4A48}" srcOrd="0" destOrd="0" presId="urn:microsoft.com/office/officeart/2008/layout/LinedList"/>
    <dgm:cxn modelId="{E182A8DA-98A6-4C74-B46A-36F24F7884AF}" type="presOf" srcId="{C1470D40-D2EB-4221-9301-37BE3C2F0434}" destId="{D9A48B48-BA8E-4ED5-8A76-B0C07F8DA6F4}" srcOrd="0" destOrd="0" presId="urn:microsoft.com/office/officeart/2008/layout/LinedList"/>
    <dgm:cxn modelId="{DC5598EE-94BE-4260-BA08-4D4E6184EE8A}" srcId="{8758FA85-E192-49AE-AF45-4D3CF02428B0}" destId="{4A0130F7-B84F-49CE-B3FB-056A10073B74}" srcOrd="6" destOrd="0" parTransId="{A0873738-D157-4A79-8637-2E0229572C09}" sibTransId="{F2742810-24A0-4CA0-B65F-275867986EF0}"/>
    <dgm:cxn modelId="{681B7F8F-9655-446D-B410-36150312A96E}" type="presParOf" srcId="{8DB62897-184F-4111-A84F-DA9BB510D5F1}" destId="{6E9430EC-B05A-4D65-9608-F9F9F2C545B0}" srcOrd="0" destOrd="0" presId="urn:microsoft.com/office/officeart/2008/layout/LinedList"/>
    <dgm:cxn modelId="{96FC9C14-7EBC-4E66-B28E-031F673FC865}" type="presParOf" srcId="{8DB62897-184F-4111-A84F-DA9BB510D5F1}" destId="{8AEBB6C2-68FF-463D-909D-3DAB3DDE5FD0}" srcOrd="1" destOrd="0" presId="urn:microsoft.com/office/officeart/2008/layout/LinedList"/>
    <dgm:cxn modelId="{D6A98420-EB2D-46FF-BB9A-E66A607CC06A}" type="presParOf" srcId="{8AEBB6C2-68FF-463D-909D-3DAB3DDE5FD0}" destId="{3F937344-8323-463E-ACE3-0BFD5063C016}" srcOrd="0" destOrd="0" presId="urn:microsoft.com/office/officeart/2008/layout/LinedList"/>
    <dgm:cxn modelId="{9E701F81-32E7-43A2-B495-4117E23CE3A8}" type="presParOf" srcId="{8AEBB6C2-68FF-463D-909D-3DAB3DDE5FD0}" destId="{DFDC399A-C76D-46CD-8F6B-6C56993C8E98}" srcOrd="1" destOrd="0" presId="urn:microsoft.com/office/officeart/2008/layout/LinedList"/>
    <dgm:cxn modelId="{248CF97A-538C-408C-ADA8-2D293437FB3A}" type="presParOf" srcId="{8DB62897-184F-4111-A84F-DA9BB510D5F1}" destId="{1A2A82C2-7E70-4B76-B65C-D17F242928D0}" srcOrd="2" destOrd="0" presId="urn:microsoft.com/office/officeart/2008/layout/LinedList"/>
    <dgm:cxn modelId="{DC75F382-FB47-4802-B97E-CA9EFFD0A426}" type="presParOf" srcId="{8DB62897-184F-4111-A84F-DA9BB510D5F1}" destId="{2D6AC59E-6F05-4D6C-88AE-4E80AF985C4E}" srcOrd="3" destOrd="0" presId="urn:microsoft.com/office/officeart/2008/layout/LinedList"/>
    <dgm:cxn modelId="{34BC15CC-4F0B-4A33-8D46-677D0CE73098}" type="presParOf" srcId="{2D6AC59E-6F05-4D6C-88AE-4E80AF985C4E}" destId="{C90F6249-A4EE-4BD2-9C15-50AB3027FE92}" srcOrd="0" destOrd="0" presId="urn:microsoft.com/office/officeart/2008/layout/LinedList"/>
    <dgm:cxn modelId="{48639CA5-0F2A-4F7D-8F0A-BDFDA3A9FD29}" type="presParOf" srcId="{2D6AC59E-6F05-4D6C-88AE-4E80AF985C4E}" destId="{F6AF8229-B6B5-4B71-B2A8-9442146AFA5C}" srcOrd="1" destOrd="0" presId="urn:microsoft.com/office/officeart/2008/layout/LinedList"/>
    <dgm:cxn modelId="{29F5A972-841D-495A-A9EF-D8498053C7B4}" type="presParOf" srcId="{8DB62897-184F-4111-A84F-DA9BB510D5F1}" destId="{DC561C6E-D62C-499F-88C5-DF911B04C304}" srcOrd="4" destOrd="0" presId="urn:microsoft.com/office/officeart/2008/layout/LinedList"/>
    <dgm:cxn modelId="{462C1B99-67B3-4DD9-BE38-3DACD814AE02}" type="presParOf" srcId="{8DB62897-184F-4111-A84F-DA9BB510D5F1}" destId="{76BE3629-8ED0-4EAE-8F7B-93E8D8139633}" srcOrd="5" destOrd="0" presId="urn:microsoft.com/office/officeart/2008/layout/LinedList"/>
    <dgm:cxn modelId="{8A14031E-84C6-45ED-8BE8-B1893A29B7EA}" type="presParOf" srcId="{76BE3629-8ED0-4EAE-8F7B-93E8D8139633}" destId="{D9A48B48-BA8E-4ED5-8A76-B0C07F8DA6F4}" srcOrd="0" destOrd="0" presId="urn:microsoft.com/office/officeart/2008/layout/LinedList"/>
    <dgm:cxn modelId="{F5B553BC-4C89-4588-9999-38144E994433}" type="presParOf" srcId="{76BE3629-8ED0-4EAE-8F7B-93E8D8139633}" destId="{DADE4949-255A-4C5B-A756-2D94C54B3D42}" srcOrd="1" destOrd="0" presId="urn:microsoft.com/office/officeart/2008/layout/LinedList"/>
    <dgm:cxn modelId="{B91851B5-061D-48B3-8BD9-AEC47327DBF3}" type="presParOf" srcId="{8DB62897-184F-4111-A84F-DA9BB510D5F1}" destId="{F1BA7E20-E82E-403B-97D7-F184FB26A724}" srcOrd="6" destOrd="0" presId="urn:microsoft.com/office/officeart/2008/layout/LinedList"/>
    <dgm:cxn modelId="{8E481A68-F801-4A41-B9EF-FB10B87680B0}" type="presParOf" srcId="{8DB62897-184F-4111-A84F-DA9BB510D5F1}" destId="{98F9F4A1-31FF-49F9-8A1C-9E58FBBD2192}" srcOrd="7" destOrd="0" presId="urn:microsoft.com/office/officeart/2008/layout/LinedList"/>
    <dgm:cxn modelId="{D5CCD6DC-8D6C-44F1-B157-C692E7A579BD}" type="presParOf" srcId="{98F9F4A1-31FF-49F9-8A1C-9E58FBBD2192}" destId="{92BB8CA6-95F5-4AF3-B9AA-8A6345458026}" srcOrd="0" destOrd="0" presId="urn:microsoft.com/office/officeart/2008/layout/LinedList"/>
    <dgm:cxn modelId="{9F70A42E-7741-41BC-959D-D3E63D0058CB}" type="presParOf" srcId="{98F9F4A1-31FF-49F9-8A1C-9E58FBBD2192}" destId="{356F72CE-A4E2-423F-8BC5-FAB5B0822244}" srcOrd="1" destOrd="0" presId="urn:microsoft.com/office/officeart/2008/layout/LinedList"/>
    <dgm:cxn modelId="{50E4ED12-6800-4E42-BB99-3084E811603E}" type="presParOf" srcId="{8DB62897-184F-4111-A84F-DA9BB510D5F1}" destId="{D797EC08-A2DB-41A1-BA2F-F654D74E3FDD}" srcOrd="8" destOrd="0" presId="urn:microsoft.com/office/officeart/2008/layout/LinedList"/>
    <dgm:cxn modelId="{87975545-7479-4139-9F0A-079D52877C96}" type="presParOf" srcId="{8DB62897-184F-4111-A84F-DA9BB510D5F1}" destId="{5DC4C9E5-DFCF-4F7F-BA9B-23CE952A0766}" srcOrd="9" destOrd="0" presId="urn:microsoft.com/office/officeart/2008/layout/LinedList"/>
    <dgm:cxn modelId="{ACD51441-3A35-4F71-A7FF-E320B8EF8E9F}" type="presParOf" srcId="{5DC4C9E5-DFCF-4F7F-BA9B-23CE952A0766}" destId="{C8261886-5DFF-499C-9963-90D16A644A9F}" srcOrd="0" destOrd="0" presId="urn:microsoft.com/office/officeart/2008/layout/LinedList"/>
    <dgm:cxn modelId="{CAB70456-1FED-4B10-89E7-8CAEA54EA96D}" type="presParOf" srcId="{5DC4C9E5-DFCF-4F7F-BA9B-23CE952A0766}" destId="{E4990535-BCCD-468F-92A2-B4BD7E129084}" srcOrd="1" destOrd="0" presId="urn:microsoft.com/office/officeart/2008/layout/LinedList"/>
    <dgm:cxn modelId="{BA1FDA2D-61F0-4F91-84EB-336E69ECC801}" type="presParOf" srcId="{8DB62897-184F-4111-A84F-DA9BB510D5F1}" destId="{D932D99A-E9B4-4532-85BA-0B5FB9EEB850}" srcOrd="10" destOrd="0" presId="urn:microsoft.com/office/officeart/2008/layout/LinedList"/>
    <dgm:cxn modelId="{8B06A56F-2239-443E-A207-BF423412E070}" type="presParOf" srcId="{8DB62897-184F-4111-A84F-DA9BB510D5F1}" destId="{9F9130A2-E518-40DC-8A61-C89B1D3CC897}" srcOrd="11" destOrd="0" presId="urn:microsoft.com/office/officeart/2008/layout/LinedList"/>
    <dgm:cxn modelId="{0E159369-EFEF-470D-9BC0-620474B7B119}" type="presParOf" srcId="{9F9130A2-E518-40DC-8A61-C89B1D3CC897}" destId="{EA20FC9E-227C-4AEE-9AEC-5C72E03B4A48}" srcOrd="0" destOrd="0" presId="urn:microsoft.com/office/officeart/2008/layout/LinedList"/>
    <dgm:cxn modelId="{040F0CA0-1246-4827-9502-CC8FD6560519}" type="presParOf" srcId="{9F9130A2-E518-40DC-8A61-C89B1D3CC897}" destId="{7EE37442-72D7-48A4-B8D4-F99B71CF825F}" srcOrd="1" destOrd="0" presId="urn:microsoft.com/office/officeart/2008/layout/LinedList"/>
    <dgm:cxn modelId="{35C74EB8-14EB-4907-903D-B010EFFD7B3B}" type="presParOf" srcId="{8DB62897-184F-4111-A84F-DA9BB510D5F1}" destId="{F86FFD38-B875-4CF0-955D-351121251A7D}" srcOrd="12" destOrd="0" presId="urn:microsoft.com/office/officeart/2008/layout/LinedList"/>
    <dgm:cxn modelId="{904EF382-0519-4F46-B0BA-1AD1C9A70B9F}" type="presParOf" srcId="{8DB62897-184F-4111-A84F-DA9BB510D5F1}" destId="{BE21BA0F-6000-47E2-B1FE-87CDA7E587F5}" srcOrd="13" destOrd="0" presId="urn:microsoft.com/office/officeart/2008/layout/LinedList"/>
    <dgm:cxn modelId="{EC63AFCA-01BB-491B-86FD-9129C84DAEFE}" type="presParOf" srcId="{BE21BA0F-6000-47E2-B1FE-87CDA7E587F5}" destId="{C6CF019E-7FF3-4F9C-A992-5448F38EF040}" srcOrd="0" destOrd="0" presId="urn:microsoft.com/office/officeart/2008/layout/LinedList"/>
    <dgm:cxn modelId="{ABCD1B57-5EFD-4BA0-8C0B-62D29B5289F4}" type="presParOf" srcId="{BE21BA0F-6000-47E2-B1FE-87CDA7E587F5}" destId="{EE1253D0-8E40-4E85-8746-9BF26AA33CA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430EC-B05A-4D65-9608-F9F9F2C545B0}">
      <dsp:nvSpPr>
        <dsp:cNvPr id="0" name=""/>
        <dsp:cNvSpPr/>
      </dsp:nvSpPr>
      <dsp:spPr>
        <a:xfrm>
          <a:off x="0" y="632"/>
          <a:ext cx="66674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937344-8323-463E-ACE3-0BFD5063C016}">
      <dsp:nvSpPr>
        <dsp:cNvPr id="0" name=""/>
        <dsp:cNvSpPr/>
      </dsp:nvSpPr>
      <dsp:spPr>
        <a:xfrm>
          <a:off x="0" y="632"/>
          <a:ext cx="6667499" cy="740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Creating a developer Account.</a:t>
          </a:r>
          <a:endParaRPr lang="en-US" sz="2700" kern="1200" dirty="0"/>
        </a:p>
      </dsp:txBody>
      <dsp:txXfrm>
        <a:off x="0" y="632"/>
        <a:ext cx="6667499" cy="740047"/>
      </dsp:txXfrm>
    </dsp:sp>
    <dsp:sp modelId="{1A2A82C2-7E70-4B76-B65C-D17F242928D0}">
      <dsp:nvSpPr>
        <dsp:cNvPr id="0" name=""/>
        <dsp:cNvSpPr/>
      </dsp:nvSpPr>
      <dsp:spPr>
        <a:xfrm>
          <a:off x="0" y="740680"/>
          <a:ext cx="6667499" cy="0"/>
        </a:xfrm>
        <a:prstGeom prst="line">
          <a:avLst/>
        </a:prstGeom>
        <a:solidFill>
          <a:schemeClr val="accent2">
            <a:hueOff val="-139669"/>
            <a:satOff val="-1492"/>
            <a:lumOff val="-523"/>
            <a:alphaOff val="0"/>
          </a:schemeClr>
        </a:solidFill>
        <a:ln w="12700" cap="flat" cmpd="sng" algn="ctr">
          <a:solidFill>
            <a:schemeClr val="accent2">
              <a:hueOff val="-139669"/>
              <a:satOff val="-1492"/>
              <a:lumOff val="-5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0F6249-A4EE-4BD2-9C15-50AB3027FE92}">
      <dsp:nvSpPr>
        <dsp:cNvPr id="0" name=""/>
        <dsp:cNvSpPr/>
      </dsp:nvSpPr>
      <dsp:spPr>
        <a:xfrm>
          <a:off x="0" y="740680"/>
          <a:ext cx="6667499" cy="740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Creating Application.</a:t>
          </a:r>
          <a:endParaRPr lang="en-US" sz="2700" kern="1200"/>
        </a:p>
      </dsp:txBody>
      <dsp:txXfrm>
        <a:off x="0" y="740680"/>
        <a:ext cx="6667499" cy="740047"/>
      </dsp:txXfrm>
    </dsp:sp>
    <dsp:sp modelId="{DC561C6E-D62C-499F-88C5-DF911B04C304}">
      <dsp:nvSpPr>
        <dsp:cNvPr id="0" name=""/>
        <dsp:cNvSpPr/>
      </dsp:nvSpPr>
      <dsp:spPr>
        <a:xfrm>
          <a:off x="0" y="1480728"/>
          <a:ext cx="6667499" cy="0"/>
        </a:xfrm>
        <a:prstGeom prst="line">
          <a:avLst/>
        </a:prstGeom>
        <a:solidFill>
          <a:schemeClr val="accent2">
            <a:hueOff val="-279338"/>
            <a:satOff val="-2983"/>
            <a:lumOff val="-1046"/>
            <a:alphaOff val="0"/>
          </a:schemeClr>
        </a:solidFill>
        <a:ln w="12700" cap="flat" cmpd="sng" algn="ctr">
          <a:solidFill>
            <a:schemeClr val="accent2">
              <a:hueOff val="-279338"/>
              <a:satOff val="-2983"/>
              <a:lumOff val="-10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48B48-BA8E-4ED5-8A76-B0C07F8DA6F4}">
      <dsp:nvSpPr>
        <dsp:cNvPr id="0" name=""/>
        <dsp:cNvSpPr/>
      </dsp:nvSpPr>
      <dsp:spPr>
        <a:xfrm>
          <a:off x="0" y="1480728"/>
          <a:ext cx="6667499" cy="740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Essential Libraries</a:t>
          </a:r>
          <a:endParaRPr lang="en-US" sz="2700" kern="1200"/>
        </a:p>
      </dsp:txBody>
      <dsp:txXfrm>
        <a:off x="0" y="1480728"/>
        <a:ext cx="6667499" cy="740047"/>
      </dsp:txXfrm>
    </dsp:sp>
    <dsp:sp modelId="{F1BA7E20-E82E-403B-97D7-F184FB26A724}">
      <dsp:nvSpPr>
        <dsp:cNvPr id="0" name=""/>
        <dsp:cNvSpPr/>
      </dsp:nvSpPr>
      <dsp:spPr>
        <a:xfrm>
          <a:off x="0" y="2220776"/>
          <a:ext cx="6667499" cy="0"/>
        </a:xfrm>
        <a:prstGeom prst="line">
          <a:avLst/>
        </a:prstGeom>
        <a:solidFill>
          <a:schemeClr val="accent2">
            <a:hueOff val="-419007"/>
            <a:satOff val="-4475"/>
            <a:lumOff val="-1569"/>
            <a:alphaOff val="0"/>
          </a:schemeClr>
        </a:solidFill>
        <a:ln w="12700" cap="flat" cmpd="sng" algn="ctr">
          <a:solidFill>
            <a:schemeClr val="accent2">
              <a:hueOff val="-419007"/>
              <a:satOff val="-4475"/>
              <a:lumOff val="-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B8CA6-95F5-4AF3-B9AA-8A6345458026}">
      <dsp:nvSpPr>
        <dsp:cNvPr id="0" name=""/>
        <dsp:cNvSpPr/>
      </dsp:nvSpPr>
      <dsp:spPr>
        <a:xfrm>
          <a:off x="0" y="2220776"/>
          <a:ext cx="6667499" cy="740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Scrapping data using your new credentials.</a:t>
          </a:r>
          <a:endParaRPr lang="en-US" sz="2700" kern="1200"/>
        </a:p>
      </dsp:txBody>
      <dsp:txXfrm>
        <a:off x="0" y="2220776"/>
        <a:ext cx="6667499" cy="740047"/>
      </dsp:txXfrm>
    </dsp:sp>
    <dsp:sp modelId="{D797EC08-A2DB-41A1-BA2F-F654D74E3FDD}">
      <dsp:nvSpPr>
        <dsp:cNvPr id="0" name=""/>
        <dsp:cNvSpPr/>
      </dsp:nvSpPr>
      <dsp:spPr>
        <a:xfrm>
          <a:off x="0" y="2960823"/>
          <a:ext cx="6667499" cy="0"/>
        </a:xfrm>
        <a:prstGeom prst="line">
          <a:avLst/>
        </a:prstGeom>
        <a:solidFill>
          <a:schemeClr val="accent2">
            <a:hueOff val="-558676"/>
            <a:satOff val="-5967"/>
            <a:lumOff val="-2092"/>
            <a:alphaOff val="0"/>
          </a:schemeClr>
        </a:solidFill>
        <a:ln w="12700" cap="flat" cmpd="sng" algn="ctr">
          <a:solidFill>
            <a:schemeClr val="accent2">
              <a:hueOff val="-558676"/>
              <a:satOff val="-5967"/>
              <a:lumOff val="-20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261886-5DFF-499C-9963-90D16A644A9F}">
      <dsp:nvSpPr>
        <dsp:cNvPr id="0" name=""/>
        <dsp:cNvSpPr/>
      </dsp:nvSpPr>
      <dsp:spPr>
        <a:xfrm>
          <a:off x="0" y="2960823"/>
          <a:ext cx="6667499" cy="740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Sentiment Analysis.</a:t>
          </a:r>
          <a:endParaRPr lang="en-US" sz="2700" kern="1200" dirty="0"/>
        </a:p>
      </dsp:txBody>
      <dsp:txXfrm>
        <a:off x="0" y="2960823"/>
        <a:ext cx="6667499" cy="740047"/>
      </dsp:txXfrm>
    </dsp:sp>
    <dsp:sp modelId="{D932D99A-E9B4-4532-85BA-0B5FB9EEB850}">
      <dsp:nvSpPr>
        <dsp:cNvPr id="0" name=""/>
        <dsp:cNvSpPr/>
      </dsp:nvSpPr>
      <dsp:spPr>
        <a:xfrm>
          <a:off x="0" y="3700871"/>
          <a:ext cx="6667499" cy="0"/>
        </a:xfrm>
        <a:prstGeom prst="line">
          <a:avLst/>
        </a:prstGeom>
        <a:solidFill>
          <a:schemeClr val="accent2">
            <a:hueOff val="-698344"/>
            <a:satOff val="-7458"/>
            <a:lumOff val="-2615"/>
            <a:alphaOff val="0"/>
          </a:schemeClr>
        </a:solidFill>
        <a:ln w="12700" cap="flat" cmpd="sng" algn="ctr">
          <a:solidFill>
            <a:schemeClr val="accent2">
              <a:hueOff val="-698344"/>
              <a:satOff val="-7458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0FC9E-227C-4AEE-9AEC-5C72E03B4A48}">
      <dsp:nvSpPr>
        <dsp:cNvPr id="0" name=""/>
        <dsp:cNvSpPr/>
      </dsp:nvSpPr>
      <dsp:spPr>
        <a:xfrm>
          <a:off x="0" y="3700871"/>
          <a:ext cx="6667499" cy="740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Word Frequency Analysis.</a:t>
          </a:r>
          <a:endParaRPr lang="en-US" sz="2700" kern="1200"/>
        </a:p>
      </dsp:txBody>
      <dsp:txXfrm>
        <a:off x="0" y="3700871"/>
        <a:ext cx="6667499" cy="740047"/>
      </dsp:txXfrm>
    </dsp:sp>
    <dsp:sp modelId="{F86FFD38-B875-4CF0-955D-351121251A7D}">
      <dsp:nvSpPr>
        <dsp:cNvPr id="0" name=""/>
        <dsp:cNvSpPr/>
      </dsp:nvSpPr>
      <dsp:spPr>
        <a:xfrm>
          <a:off x="0" y="4440919"/>
          <a:ext cx="6667499" cy="0"/>
        </a:xfrm>
        <a:prstGeom prst="line">
          <a:avLst/>
        </a:prstGeom>
        <a:solidFill>
          <a:schemeClr val="accent2">
            <a:hueOff val="-838013"/>
            <a:satOff val="-8950"/>
            <a:lumOff val="-3138"/>
            <a:alphaOff val="0"/>
          </a:schemeClr>
        </a:solidFill>
        <a:ln w="12700" cap="flat" cmpd="sng" algn="ctr">
          <a:solidFill>
            <a:schemeClr val="accent2">
              <a:hueOff val="-838013"/>
              <a:satOff val="-8950"/>
              <a:lumOff val="-31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CF019E-7FF3-4F9C-A992-5448F38EF040}">
      <dsp:nvSpPr>
        <dsp:cNvPr id="0" name=""/>
        <dsp:cNvSpPr/>
      </dsp:nvSpPr>
      <dsp:spPr>
        <a:xfrm>
          <a:off x="0" y="4440919"/>
          <a:ext cx="6667499" cy="740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Word Cloud Visualization.</a:t>
          </a:r>
          <a:endParaRPr lang="en-US" sz="2700" kern="1200"/>
        </a:p>
      </dsp:txBody>
      <dsp:txXfrm>
        <a:off x="0" y="4440919"/>
        <a:ext cx="6667499" cy="7400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64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24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6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7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6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5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6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72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23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194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886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3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0620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40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A6F7EA0E-9196-4767-BBF1-F01DC4315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A close up of a pattern&#10;&#10;Description automatically generated">
            <a:extLst>
              <a:ext uri="{FF2B5EF4-FFF2-40B4-BE49-F238E27FC236}">
                <a16:creationId xmlns:a16="http://schemas.microsoft.com/office/drawing/2014/main" id="{6CBD38D5-AE13-5F51-C4E5-D5579EB20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18" b="6712"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76F333A-62E0-4AF3-80DE-CFDF4B376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153473 w 12192000"/>
              <a:gd name="connsiteY0" fmla="*/ 805938 h 6858000"/>
              <a:gd name="connsiteX1" fmla="*/ 964227 w 12192000"/>
              <a:gd name="connsiteY1" fmla="*/ 2995186 h 6858000"/>
              <a:gd name="connsiteX2" fmla="*/ 964227 w 12192000"/>
              <a:gd name="connsiteY2" fmla="*/ 3263695 h 6858000"/>
              <a:gd name="connsiteX3" fmla="*/ 964227 w 12192000"/>
              <a:gd name="connsiteY3" fmla="*/ 4781551 h 6858000"/>
              <a:gd name="connsiteX4" fmla="*/ 5343237 w 12192000"/>
              <a:gd name="connsiteY4" fmla="*/ 4781551 h 6858000"/>
              <a:gd name="connsiteX5" fmla="*/ 5343237 w 12192000"/>
              <a:gd name="connsiteY5" fmla="*/ 2995186 h 6858000"/>
              <a:gd name="connsiteX6" fmla="*/ 3153992 w 12192000"/>
              <a:gd name="connsiteY6" fmla="*/ 805938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3153473" y="805938"/>
                </a:moveTo>
                <a:cubicBezTo>
                  <a:pt x="1944364" y="805938"/>
                  <a:pt x="964227" y="1786104"/>
                  <a:pt x="964227" y="2995186"/>
                </a:cubicBezTo>
                <a:lnTo>
                  <a:pt x="964227" y="3263695"/>
                </a:lnTo>
                <a:lnTo>
                  <a:pt x="964227" y="4781551"/>
                </a:lnTo>
                <a:lnTo>
                  <a:pt x="5343237" y="4781551"/>
                </a:lnTo>
                <a:lnTo>
                  <a:pt x="5343237" y="2995186"/>
                </a:lnTo>
                <a:cubicBezTo>
                  <a:pt x="5343237" y="1786104"/>
                  <a:pt x="4363097" y="805938"/>
                  <a:pt x="3153992" y="80593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FF7C5-401F-8C81-B2F2-EAF3ECBA5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570" y="5209099"/>
            <a:ext cx="10388030" cy="98163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000">
                <a:solidFill>
                  <a:srgbClr val="FFFFFF"/>
                </a:solidFill>
              </a:rPr>
              <a:t>Reddit Data Scraping &amp; Sentiment Analysis: A Complete Guide with Python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150063"/>
            <a:ext cx="10325101" cy="0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14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5C5A-410F-0699-1E55-81C36002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Scrapping Data using your new credentials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156A0-76CF-466F-C8F8-C614B333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8" y="1962358"/>
            <a:ext cx="10427841" cy="4006924"/>
          </a:xfrm>
        </p:spPr>
        <p:txBody>
          <a:bodyPr/>
          <a:lstStyle/>
          <a:p>
            <a:r>
              <a:rPr lang="en-GB" dirty="0"/>
              <a:t>Define subreddit and fetch posts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AF12E-5F9F-ABBC-EA7A-CA59F3FA3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56" y="2571630"/>
            <a:ext cx="10351231" cy="201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06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5C5A-410F-0699-1E55-81C36002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Sentiment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7C010E-3254-2892-B034-D03903350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760" y="2116240"/>
            <a:ext cx="10260526" cy="2779403"/>
          </a:xfrm>
        </p:spPr>
      </p:pic>
    </p:spTree>
    <p:extLst>
      <p:ext uri="{BB962C8B-B14F-4D97-AF65-F5344CB8AC3E}">
        <p14:creationId xmlns:p14="http://schemas.microsoft.com/office/powerpoint/2010/main" val="2789811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5C5A-410F-0699-1E55-81C36002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Sentiment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156A0-76CF-466F-C8F8-C614B333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8" y="1962358"/>
            <a:ext cx="10427841" cy="4006924"/>
          </a:xfrm>
        </p:spPr>
        <p:txBody>
          <a:bodyPr/>
          <a:lstStyle/>
          <a:p>
            <a:r>
              <a:rPr lang="en-GB" dirty="0"/>
              <a:t>Tabular view of first few </a:t>
            </a:r>
            <a:r>
              <a:rPr lang="en-GB" dirty="0" err="1"/>
              <a:t>eows</a:t>
            </a:r>
            <a:r>
              <a:rPr lang="en-GB" dirty="0"/>
              <a:t> of extracted data: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8DF68A-A532-D3A4-5366-00FC62461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57" y="2513980"/>
            <a:ext cx="10412476" cy="299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25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5C5A-410F-0699-1E55-81C36002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Sentiment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156A0-76CF-466F-C8F8-C614B333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8" y="1962358"/>
            <a:ext cx="10427841" cy="4006923"/>
          </a:xfrm>
        </p:spPr>
        <p:txBody>
          <a:bodyPr/>
          <a:lstStyle/>
          <a:p>
            <a:r>
              <a:rPr lang="en-GB" dirty="0"/>
              <a:t>Generic sentiment of subreddits regarding data science within top 1000 posts: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06D31-467A-8E76-427F-63DD2A16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57" y="2394291"/>
            <a:ext cx="8714867" cy="375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14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5C5A-410F-0699-1E55-81C360025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888" y="484632"/>
            <a:ext cx="10427840" cy="673054"/>
          </a:xfrm>
        </p:spPr>
        <p:txBody>
          <a:bodyPr>
            <a:normAutofit fontScale="90000"/>
          </a:bodyPr>
          <a:lstStyle/>
          <a:p>
            <a:r>
              <a:rPr lang="en-GB" dirty="0"/>
              <a:t>Word Frequency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156A0-76CF-466F-C8F8-C614B333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7" y="1221694"/>
            <a:ext cx="10427841" cy="4006924"/>
          </a:xfrm>
        </p:spPr>
        <p:txBody>
          <a:bodyPr/>
          <a:lstStyle/>
          <a:p>
            <a:r>
              <a:rPr lang="en-GB" dirty="0"/>
              <a:t>Top 30 words used in top 1000 subreddits for Data Science: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0F3ED-F4D5-5B04-46D4-1AB522E48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2" y="1708431"/>
            <a:ext cx="10244326" cy="48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88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5C5A-410F-0699-1E55-81C360025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80" y="466344"/>
            <a:ext cx="10427840" cy="599902"/>
          </a:xfrm>
        </p:spPr>
        <p:txBody>
          <a:bodyPr>
            <a:normAutofit fontScale="90000"/>
          </a:bodyPr>
          <a:lstStyle/>
          <a:p>
            <a:r>
              <a:rPr lang="en-GB" dirty="0"/>
              <a:t>Word Cloud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7F5C80-EE41-25A3-F6CA-93956F882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080" y="1311913"/>
            <a:ext cx="9560368" cy="4657087"/>
          </a:xfrm>
        </p:spPr>
      </p:pic>
    </p:spTree>
    <p:extLst>
      <p:ext uri="{BB962C8B-B14F-4D97-AF65-F5344CB8AC3E}">
        <p14:creationId xmlns:p14="http://schemas.microsoft.com/office/powerpoint/2010/main" val="2696275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5C5A-410F-0699-1E55-81C360025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80" y="3075190"/>
            <a:ext cx="10427840" cy="70762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06935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ABE3B514-83FE-45D4-988C-78925DD1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8ABAE-28C6-D68A-0E69-C331F9278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5" y="3715658"/>
            <a:ext cx="3405579" cy="21901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87CBF7F-92AD-42B8-AA3E-C4AF7A2AD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88298" y="0"/>
            <a:ext cx="0" cy="342900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TextBox 3">
            <a:extLst>
              <a:ext uri="{FF2B5EF4-FFF2-40B4-BE49-F238E27FC236}">
                <a16:creationId xmlns:a16="http://schemas.microsoft.com/office/drawing/2014/main" id="{C5F4CE8D-A844-56AC-C68A-FB98A672A4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8981621"/>
              </p:ext>
            </p:extLst>
          </p:nvPr>
        </p:nvGraphicFramePr>
        <p:xfrm>
          <a:off x="4610100" y="876300"/>
          <a:ext cx="6667499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748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5C5A-410F-0699-1E55-81C36002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developer Account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FDF29C2B-91FE-E0F9-D835-2E095E7DD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313" y="2259629"/>
            <a:ext cx="10428287" cy="351507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CBE410-3041-E306-B860-4D77BF98CAF8}"/>
              </a:ext>
            </a:extLst>
          </p:cNvPr>
          <p:cNvSpPr/>
          <p:nvPr/>
        </p:nvSpPr>
        <p:spPr>
          <a:xfrm>
            <a:off x="2272145" y="2355273"/>
            <a:ext cx="1579419" cy="29556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20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5C5A-410F-0699-1E55-81C36002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Application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59C2E-B6D0-3348-42FC-55B3C0E84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313" y="2259629"/>
            <a:ext cx="10428287" cy="351507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10EFC2-570D-E8D0-99FC-1424231C86F0}"/>
              </a:ext>
            </a:extLst>
          </p:cNvPr>
          <p:cNvSpPr/>
          <p:nvPr/>
        </p:nvSpPr>
        <p:spPr>
          <a:xfrm>
            <a:off x="849313" y="5172365"/>
            <a:ext cx="1579419" cy="40178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665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5C5A-410F-0699-1E55-81C36002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Application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6ADCDD5-1169-8696-1B26-9461F7422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760" y="2078036"/>
            <a:ext cx="8783767" cy="3903662"/>
          </a:xfrm>
        </p:spPr>
      </p:pic>
    </p:spTree>
    <p:extLst>
      <p:ext uri="{BB962C8B-B14F-4D97-AF65-F5344CB8AC3E}">
        <p14:creationId xmlns:p14="http://schemas.microsoft.com/office/powerpoint/2010/main" val="2487391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5C5A-410F-0699-1E55-81C36002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Application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BE08CC-7DD8-6E8C-E210-24797FEE0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760" y="2078036"/>
            <a:ext cx="9899341" cy="3903662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CA8F4A-3166-5B81-6D4D-9278EBE82471}"/>
              </a:ext>
            </a:extLst>
          </p:cNvPr>
          <p:cNvSpPr/>
          <p:nvPr/>
        </p:nvSpPr>
        <p:spPr>
          <a:xfrm>
            <a:off x="1828800" y="2528316"/>
            <a:ext cx="1929384" cy="205740"/>
          </a:xfrm>
          <a:prstGeom prst="round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360597-D7D6-640E-C5C1-A855A6A5AC38}"/>
              </a:ext>
            </a:extLst>
          </p:cNvPr>
          <p:cNvSpPr/>
          <p:nvPr/>
        </p:nvSpPr>
        <p:spPr>
          <a:xfrm>
            <a:off x="1981200" y="3238645"/>
            <a:ext cx="2654808" cy="347534"/>
          </a:xfrm>
          <a:prstGeom prst="round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C78F7C4-8099-6929-0EC2-D7235B57AD05}"/>
              </a:ext>
            </a:extLst>
          </p:cNvPr>
          <p:cNvSpPr/>
          <p:nvPr/>
        </p:nvSpPr>
        <p:spPr>
          <a:xfrm>
            <a:off x="1981200" y="5091829"/>
            <a:ext cx="2654808" cy="347534"/>
          </a:xfrm>
          <a:prstGeom prst="round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266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5C5A-410F-0699-1E55-81C36002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Essential Libraries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E63DEA-9A7D-B497-D667-80375B72D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761" y="2159248"/>
            <a:ext cx="5246240" cy="2504192"/>
          </a:xfrm>
        </p:spPr>
      </p:pic>
    </p:spTree>
    <p:extLst>
      <p:ext uri="{BB962C8B-B14F-4D97-AF65-F5344CB8AC3E}">
        <p14:creationId xmlns:p14="http://schemas.microsoft.com/office/powerpoint/2010/main" val="3382912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5C5A-410F-0699-1E55-81C36002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Essential Libraries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5365B-3288-A49D-0D1D-CFADE7B7A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600" b="1" dirty="0" err="1"/>
              <a:t>praw</a:t>
            </a:r>
            <a:r>
              <a:rPr lang="en-GB" sz="1600" dirty="0"/>
              <a:t> – Python Reddit API Wrapper, used for accessing Reddit data programmatically.</a:t>
            </a:r>
          </a:p>
          <a:p>
            <a:pPr>
              <a:lnSpc>
                <a:spcPct val="110000"/>
              </a:lnSpc>
            </a:pPr>
            <a:r>
              <a:rPr lang="en-GB" sz="1600" b="1" dirty="0"/>
              <a:t>pandas</a:t>
            </a:r>
            <a:r>
              <a:rPr lang="en-GB" sz="1600" dirty="0"/>
              <a:t> – Data analysis library for handling structured data using </a:t>
            </a:r>
            <a:r>
              <a:rPr lang="en-GB" sz="1600" dirty="0" err="1"/>
              <a:t>DataFrames</a:t>
            </a:r>
            <a:r>
              <a:rPr lang="en-GB" sz="1600" dirty="0"/>
              <a:t>.</a:t>
            </a:r>
          </a:p>
          <a:p>
            <a:pPr>
              <a:lnSpc>
                <a:spcPct val="110000"/>
              </a:lnSpc>
            </a:pPr>
            <a:r>
              <a:rPr lang="en-GB" sz="1600" b="1" dirty="0"/>
              <a:t>re</a:t>
            </a:r>
            <a:r>
              <a:rPr lang="en-GB" sz="1600" dirty="0"/>
              <a:t> – Built-in Python module for handling regular expressions and text cleaning.</a:t>
            </a:r>
          </a:p>
          <a:p>
            <a:pPr>
              <a:lnSpc>
                <a:spcPct val="110000"/>
              </a:lnSpc>
            </a:pPr>
            <a:r>
              <a:rPr lang="en-GB" sz="1600" b="1" dirty="0" err="1"/>
              <a:t>nltk</a:t>
            </a:r>
            <a:r>
              <a:rPr lang="en-GB" sz="1600" dirty="0"/>
              <a:t> – Natural Language Toolkit for processing and </a:t>
            </a:r>
            <a:r>
              <a:rPr lang="en-GB" sz="1600" dirty="0" err="1"/>
              <a:t>analyzing</a:t>
            </a:r>
            <a:r>
              <a:rPr lang="en-GB" sz="1600" dirty="0"/>
              <a:t> human language data.</a:t>
            </a:r>
          </a:p>
          <a:p>
            <a:pPr>
              <a:lnSpc>
                <a:spcPct val="110000"/>
              </a:lnSpc>
            </a:pPr>
            <a:r>
              <a:rPr lang="en-GB" sz="1600" b="1" dirty="0"/>
              <a:t>matplotlib</a:t>
            </a:r>
            <a:r>
              <a:rPr lang="en-GB" sz="1600" dirty="0"/>
              <a:t> – Visualization library for creating static, animated, and interactive plots.</a:t>
            </a:r>
          </a:p>
          <a:p>
            <a:pPr>
              <a:lnSpc>
                <a:spcPct val="110000"/>
              </a:lnSpc>
            </a:pPr>
            <a:r>
              <a:rPr lang="en-GB" sz="1600" b="1" dirty="0"/>
              <a:t>seaborn</a:t>
            </a:r>
            <a:r>
              <a:rPr lang="en-GB" sz="1600" dirty="0"/>
              <a:t> – High-level statistical data visualization library built on top of Matplotlib.</a:t>
            </a:r>
          </a:p>
          <a:p>
            <a:pPr>
              <a:lnSpc>
                <a:spcPct val="110000"/>
              </a:lnSpc>
            </a:pPr>
            <a:r>
              <a:rPr lang="en-GB" sz="1600" b="1" dirty="0" err="1"/>
              <a:t>WordCloud</a:t>
            </a:r>
            <a:r>
              <a:rPr lang="en-GB" sz="1600" dirty="0"/>
              <a:t> – Generates word clouds from text data for </a:t>
            </a:r>
            <a:r>
              <a:rPr lang="en-GB" sz="1600" dirty="0" err="1"/>
              <a:t>visualization.collections</a:t>
            </a:r>
            <a:r>
              <a:rPr lang="en-GB" sz="1600" dirty="0"/>
              <a:t>.</a:t>
            </a:r>
          </a:p>
          <a:p>
            <a:pPr>
              <a:lnSpc>
                <a:spcPct val="110000"/>
              </a:lnSpc>
            </a:pPr>
            <a:r>
              <a:rPr lang="en-GB" sz="1600" b="1" dirty="0"/>
              <a:t>Counter</a:t>
            </a:r>
            <a:r>
              <a:rPr lang="en-GB" sz="1600" dirty="0"/>
              <a:t> – A Python dictionary subclass for counting </a:t>
            </a:r>
            <a:r>
              <a:rPr lang="en-GB" sz="1600" dirty="0" err="1"/>
              <a:t>hashable</a:t>
            </a:r>
            <a:r>
              <a:rPr lang="en-GB" sz="1600" dirty="0"/>
              <a:t> objects (e.g., word frequency).</a:t>
            </a:r>
          </a:p>
          <a:p>
            <a:pPr>
              <a:lnSpc>
                <a:spcPct val="110000"/>
              </a:lnSpc>
            </a:pPr>
            <a:r>
              <a:rPr lang="en-GB" sz="1600" b="1" dirty="0" err="1"/>
              <a:t>nltk.sentiment.SentimentIntensityAnalyzer</a:t>
            </a:r>
            <a:r>
              <a:rPr lang="en-GB" sz="1600" dirty="0"/>
              <a:t> – A sentiment analysis tool using VADER (Valence Aware Dictionary and </a:t>
            </a:r>
            <a:r>
              <a:rPr lang="en-GB" sz="1600" dirty="0" err="1"/>
              <a:t>sEntiment</a:t>
            </a:r>
            <a:r>
              <a:rPr lang="en-GB" sz="1600" dirty="0"/>
              <a:t> Reasoner).</a:t>
            </a:r>
          </a:p>
        </p:txBody>
      </p:sp>
    </p:spTree>
    <p:extLst>
      <p:ext uri="{BB962C8B-B14F-4D97-AF65-F5344CB8AC3E}">
        <p14:creationId xmlns:p14="http://schemas.microsoft.com/office/powerpoint/2010/main" val="2817791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5C5A-410F-0699-1E55-81C36002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Scrapping Data using your new credentials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705AB0-87D9-F1A0-7FE1-13D57E6DA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344" y="2669193"/>
            <a:ext cx="10212225" cy="2695951"/>
          </a:xfr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0EE8C5B1-6C27-A25C-9FED-8AC21156D020}"/>
              </a:ext>
            </a:extLst>
          </p:cNvPr>
          <p:cNvSpPr/>
          <p:nvPr/>
        </p:nvSpPr>
        <p:spPr>
          <a:xfrm>
            <a:off x="3986784" y="3072384"/>
            <a:ext cx="539496" cy="4937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B05BC43-724C-DBD0-8300-6DCC41167DC7}"/>
              </a:ext>
            </a:extLst>
          </p:cNvPr>
          <p:cNvSpPr/>
          <p:nvPr/>
        </p:nvSpPr>
        <p:spPr>
          <a:xfrm>
            <a:off x="4526280" y="3337560"/>
            <a:ext cx="539496" cy="493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5F93E78-3B07-1823-B0EB-CCAE4BB2569C}"/>
              </a:ext>
            </a:extLst>
          </p:cNvPr>
          <p:cNvSpPr/>
          <p:nvPr/>
        </p:nvSpPr>
        <p:spPr>
          <a:xfrm rot="10800000">
            <a:off x="4526280" y="4026107"/>
            <a:ext cx="1213104" cy="24688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47564"/>
      </p:ext>
    </p:extLst>
  </p:cSld>
  <p:clrMapOvr>
    <a:masterClrMapping/>
  </p:clrMapOvr>
</p:sld>
</file>

<file path=ppt/theme/theme1.xml><?xml version="1.0" encoding="utf-8"?>
<a:theme xmlns:a="http://schemas.openxmlformats.org/drawingml/2006/main" name="Vault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248</Words>
  <Application>Microsoft Office PowerPoint</Application>
  <PresentationFormat>Widescreen</PresentationFormat>
  <Paragraphs>36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Georgia Pro Light</vt:lpstr>
      <vt:lpstr>VaultVTI</vt:lpstr>
      <vt:lpstr>Reddit Data Scraping &amp; Sentiment Analysis: A Complete Guide with Python</vt:lpstr>
      <vt:lpstr>Agenda</vt:lpstr>
      <vt:lpstr>Creating a developer Account</vt:lpstr>
      <vt:lpstr>Creating Application</vt:lpstr>
      <vt:lpstr>Creating Application</vt:lpstr>
      <vt:lpstr>Creating Application</vt:lpstr>
      <vt:lpstr>Essential Libraries</vt:lpstr>
      <vt:lpstr>Essential Libraries</vt:lpstr>
      <vt:lpstr>Scrapping Data using your new credentials</vt:lpstr>
      <vt:lpstr>Scrapping Data using your new credentials</vt:lpstr>
      <vt:lpstr>Sentiment Analysis</vt:lpstr>
      <vt:lpstr>Sentiment Analysis</vt:lpstr>
      <vt:lpstr>Sentiment Analysis</vt:lpstr>
      <vt:lpstr>Word Frequency Analysis</vt:lpstr>
      <vt:lpstr>Word Cloud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Reddit Data Scraping &amp; Sentiment Analysis: A Complete Guide with Python</dc:title>
  <dc:creator>Sher Mohammad Razi</dc:creator>
  <cp:lastModifiedBy>Sher Mohammad Razi</cp:lastModifiedBy>
  <cp:revision>25</cp:revision>
  <dcterms:created xsi:type="dcterms:W3CDTF">2025-02-04T16:51:28Z</dcterms:created>
  <dcterms:modified xsi:type="dcterms:W3CDTF">2025-02-04T21:56:53Z</dcterms:modified>
</cp:coreProperties>
</file>